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D5EA-F42D-3550-ABF1-3D7538048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BD739-B772-8904-AC9B-44AB3A150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CC7FC-2EB8-FB48-CF73-8521589E8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42347-67F2-FAA1-F3AE-533850DE9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94A1D-2C84-8FC0-D90F-A58124097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03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7499-6FAA-3DBC-D345-313B3AA5B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355843-A22C-4DF6-ECB9-077F16D0A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A7919-9AD8-76A2-9E95-2948C1424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2E23E-383C-4930-E017-15BC96B17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91232-AEC2-7ABD-357D-49448B54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5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5C5314-B83F-962E-A1A2-613847A17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98C900-63BC-D754-8403-30A99314C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7EFE5-75F5-7F09-5D2E-0F6A9388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4CC6B-6DBB-C9BD-89C4-C44ECD4F8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4AA82-0E11-DE6A-9AC3-0C2EEF212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87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911EA-1BCF-45CB-64E0-B3360A2D1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70C49-0F04-9105-E383-4CD732DB2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D1CBB-F966-C461-EDA1-587B88A96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AF523-BDDC-8F2E-D367-68BE17390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EF713-C425-5EB8-FF9F-C5D372F6E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9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F2EBB-CA1E-F6C4-8A5C-E9A949A52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33529D-128E-6FF6-11ED-AE02DCCA7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9DDC9-83BC-B09A-DC4D-395E0A19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649EF-55CD-FF12-60F9-FE1BB8958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AC284-0A26-F133-D4FF-BD6AD590B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2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B66D5-8BB0-870B-F588-8C819D906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658E3-721E-9438-B521-CAA9767CE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58F19-B24C-FBC6-468D-497205D99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A3FE9-356D-9C92-B407-78F7679E3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56E3B-CF92-09D3-8389-D688CD633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DD3B9-8CC6-559E-56A9-5FED6269C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60630-ACD8-FFF9-C8DE-00F27C5D0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AFB75-F1C7-F814-AEB1-92F04FB68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CD328-15E8-010E-6995-3C86D4E58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C047C6-E80D-F835-860F-ABD389A57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9F06CA-2017-DD47-BD32-F275D405EB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CC1963-7269-2E55-CD7B-BB06460B5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6F13D1-1E13-1B80-CBCA-DD8B5A29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5533B-76E8-CF62-D7F3-AB268D80F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9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5C225-DCF7-11EF-A81C-6821AE29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2417A6-6048-333E-AB31-9B52F0FF5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4AF832-F4A9-DEC6-6B9C-0C1347FBD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24D85D-E9CB-B901-FE49-C7D581B4E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4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DA8029-63A7-6A6F-7395-20A57524E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A3963F-BFB5-E65E-65CC-7ECDBFA23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1AD5CD-B6A4-96FB-7CC0-C27D7150F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2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330D0-5339-9A82-279D-FB82B3805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004D9-3EF0-5C54-5745-DC8AC35BE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4348D-B5DD-17F9-5002-3987BDDBA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C6497-8619-FAB9-4EA7-BFD0DBB5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73329-30FE-4C18-0822-5CFB8B3B0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2A7A1-1967-22B3-27E1-B661B6B0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6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12811-B201-5E49-1985-4A33ABE07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173C9F-5EAE-A8F2-569B-DD802C03ED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5758AE-65D7-8C39-DEFC-94FC94047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5BD40-2054-61B2-AE24-D398DC73B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3009EA-0024-EC79-776B-887EB01E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C494F-D031-4E22-5B29-86EB3E7C4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6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915E5D-092E-8AF1-3483-308BF4E4F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964B0-2DAC-66C9-485C-D551092A0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D7875-F8F8-31A8-FC74-D653A105B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EDC60-E40D-4A78-9531-0AE0A6EB6C31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C48F4-D313-898F-E713-C5C7B9738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C4AAC-FE67-89F0-9F15-C16F9560D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80AE2-5D28-4512-BFD3-C6CC8509F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8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DD0EC3-72FE-0352-73D5-DF15F9278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331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 Laird</dc:creator>
  <cp:lastModifiedBy>Susan Laird</cp:lastModifiedBy>
  <cp:revision>1</cp:revision>
  <dcterms:created xsi:type="dcterms:W3CDTF">2025-02-07T15:14:35Z</dcterms:created>
  <dcterms:modified xsi:type="dcterms:W3CDTF">2025-02-07T15:15:11Z</dcterms:modified>
</cp:coreProperties>
</file>